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16" d="100"/>
          <a:sy n="116" d="100"/>
        </p:scale>
        <p:origin x="54" y="213"/>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851095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129157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Status Report </a:t>
            </a:r>
            <a:r>
              <a:rPr lang="en-US" dirty="0"/>
              <a:t>Presentation is to convince everyone that your team has scoped your project, understands the functional, design and technical specifications, and that your team has a crafted plan to develop, debug and deliver your project to your client on </a:t>
            </a:r>
            <a:r>
              <a:rPr lang="en-US"/>
              <a:t>time (Wednesday, April 21) </a:t>
            </a:r>
            <a:r>
              <a:rPr lang="en-US" dirty="0"/>
              <a:t>and on budget ($0). </a:t>
            </a:r>
          </a:p>
          <a:p>
            <a:pPr lvl="1"/>
            <a:r>
              <a:rPr lang="en-US" dirty="0"/>
              <a:t>The time limit for your presentation </a:t>
            </a:r>
            <a:r>
              <a:rPr lang="en-US"/>
              <a:t>is 4.5 </a:t>
            </a:r>
            <a:r>
              <a:rPr lang="en-US" dirty="0"/>
              <a:t>minutes, which will be strictly enforced. Practice your presentation to ensure that you will finish within the allotted time.</a:t>
            </a:r>
          </a:p>
          <a:p>
            <a:pPr lvl="1"/>
            <a:r>
              <a:rPr lang="en-US" dirty="0"/>
              <a:t>Dr. D. will combine the teams’ slide decks into two slide decks, one </a:t>
            </a:r>
            <a:r>
              <a:rPr lang="en-US"/>
              <a:t>for James’ </a:t>
            </a:r>
            <a:r>
              <a:rPr lang="en-US" dirty="0"/>
              <a:t>teams and one </a:t>
            </a:r>
            <a:r>
              <a:rPr lang="en-US"/>
              <a:t>for Luke’s </a:t>
            </a:r>
            <a:r>
              <a:rPr lang="en-US" dirty="0"/>
              <a:t>teams.</a:t>
            </a:r>
          </a:p>
          <a:p>
            <a:pPr lvl="1"/>
            <a:r>
              <a:rPr lang="en-US"/>
              <a:t>James and Luke </a:t>
            </a:r>
            <a:r>
              <a:rPr lang="en-US" dirty="0"/>
              <a:t>will share and “drive” the slide deck for their teams.</a:t>
            </a:r>
          </a:p>
          <a:p>
            <a:pPr lvl="1"/>
            <a:r>
              <a:rPr lang="en-US" dirty="0"/>
              <a:t>We will meet in two split-hands meetings one </a:t>
            </a:r>
            <a:r>
              <a:rPr lang="en-US"/>
              <a:t>for James’ </a:t>
            </a:r>
            <a:r>
              <a:rPr lang="en-US" dirty="0"/>
              <a:t>teams and one </a:t>
            </a:r>
            <a:r>
              <a:rPr lang="en-US"/>
              <a:t>for Luke’s </a:t>
            </a:r>
            <a:r>
              <a:rPr lang="en-US" dirty="0"/>
              <a:t>teams.</a:t>
            </a:r>
          </a:p>
          <a:p>
            <a:pPr lvl="1"/>
            <a:r>
              <a:rPr lang="en-US" dirty="0"/>
              <a:t>Your team may have one or more presenters. All team members should turn their cameras on during their presentation.</a:t>
            </a:r>
          </a:p>
          <a:p>
            <a:pPr lvl="1"/>
            <a:r>
              <a:rPr lang="en-US" dirty="0"/>
              <a:t>The order of teams will be random.</a:t>
            </a:r>
          </a:p>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a:t>Delete every textbox that includes “Delete this textbox” and every slide that includes “Delete this slide.”</a:t>
            </a:r>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Submitting</a:t>
            </a:r>
          </a:p>
          <a:p>
            <a:pPr lvl="1"/>
            <a:r>
              <a:rPr lang="en-US" dirty="0"/>
              <a:t>All presentations are due to us and to your client by 11:59 p.m</a:t>
            </a:r>
            <a:r>
              <a:rPr lang="en-US"/>
              <a:t>., Monday, January 25.</a:t>
            </a:r>
            <a:endParaRPr lang="en-US" dirty="0"/>
          </a:p>
          <a:p>
            <a:pPr lvl="1"/>
            <a:r>
              <a:rPr lang="en-US" dirty="0"/>
              <a:t>Name your PowerPoint slide deck file as “team-[</a:t>
            </a:r>
            <a:r>
              <a:rPr lang="en-US"/>
              <a:t>team-name]-status-report-presentation</a:t>
            </a:r>
            <a:r>
              <a:rPr lang="en-US" dirty="0"/>
              <a:t>.pptx” replacing “[team-name]” with your team’s name (using all lower case and replacing all blanks with dashes) in your filename as in </a:t>
            </a:r>
            <a:r>
              <a:rPr lang="en-US"/>
              <a:t>“team-auto-owners-status-report-presentation</a:t>
            </a:r>
            <a:r>
              <a:rPr lang="en-US" dirty="0"/>
              <a:t>.pptx”.</a:t>
            </a:r>
          </a:p>
          <a:p>
            <a:pPr lvl="1"/>
            <a:r>
              <a:rPr lang="en-US" dirty="0"/>
              <a:t>Upload your PowerPoint slide deck to the </a:t>
            </a:r>
            <a:r>
              <a:rPr lang="en-US"/>
              <a:t>folder “Status Report </a:t>
            </a:r>
            <a:r>
              <a:rPr lang="en-US" dirty="0"/>
              <a:t>Presentation Slide Decks” in our Microsoft Teams General Channel file space by 11:59 p.m</a:t>
            </a:r>
            <a:r>
              <a:rPr lang="en-US"/>
              <a:t>., Monday, January 25.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January 25.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2021</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lnSpcReduction="10000"/>
          </a:bodyPr>
          <a:lstStyle/>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r>
              <a:rPr lang="fr-FR" dirty="0"/>
              <a:t>Project Plan Document</a:t>
            </a:r>
          </a:p>
          <a:p>
            <a:pPr lvl="1"/>
            <a:r>
              <a:rPr lang="en-US" dirty="0"/>
              <a:t>Status Point 1</a:t>
            </a:r>
          </a:p>
          <a:p>
            <a:pPr lvl="1"/>
            <a:r>
              <a:rPr lang="en-US" dirty="0"/>
              <a:t>Status Point 2</a:t>
            </a:r>
          </a:p>
          <a:p>
            <a:pPr lvl="1"/>
            <a:r>
              <a:rPr lang="en-US" dirty="0"/>
              <a:t>Status Point 3</a:t>
            </a:r>
          </a:p>
          <a:p>
            <a:pPr lvl="1"/>
            <a:r>
              <a:rPr lang="en-US" dirty="0"/>
              <a:t>Status Point 4</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sp>
        <p:nvSpPr>
          <p:cNvPr id="3" name="Right Brace 2"/>
          <p:cNvSpPr/>
          <p:nvPr/>
        </p:nvSpPr>
        <p:spPr>
          <a:xfrm>
            <a:off x="3200400" y="4609237"/>
            <a:ext cx="533400" cy="1524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p:cNvSpPr txBox="1"/>
          <p:nvPr/>
        </p:nvSpPr>
        <p:spPr>
          <a:xfrm>
            <a:off x="3733800" y="4494074"/>
            <a:ext cx="5334001" cy="175432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800" b="0" i="0" u="sng" strike="noStrike" kern="1200" cap="none" spc="0" normalizeH="0" baseline="0" noProof="0" dirty="0">
                <a:ln>
                  <a:noFill/>
                </a:ln>
                <a:solidFill>
                  <a:prstClr val="black"/>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
        <p:nvSpPr>
          <p:cNvPr id="11" name="TextBox 10">
            <a:extLst>
              <a:ext uri="{FF2B5EF4-FFF2-40B4-BE49-F238E27FC236}">
                <a16:creationId xmlns:a16="http://schemas.microsoft.com/office/drawing/2014/main" id="{6775D0EA-D031-4A29-88E1-A2E67D6971E5}"/>
              </a:ext>
            </a:extLst>
          </p:cNvPr>
          <p:cNvSpPr txBox="1"/>
          <p:nvPr/>
        </p:nvSpPr>
        <p:spPr>
          <a:xfrm>
            <a:off x="3772929" y="1619714"/>
            <a:ext cx="5334001" cy="2339102"/>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a:rPr>
              <a:t>You bought this </a:t>
            </a:r>
            <a:r>
              <a:rPr lang="en-US">
                <a:solidFill>
                  <a:prstClr val="black"/>
                </a:solidFill>
                <a:latin typeface="Calibri"/>
              </a:rPr>
              <a:t>on Monday, January 11. </a:t>
            </a:r>
            <a:r>
              <a:rPr lang="en-US"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dirty="0">
              <a:solidFill>
                <a:prstClr val="black"/>
              </a:solidFill>
              <a:latin typeface="Calibri"/>
            </a:endParaRPr>
          </a:p>
          <a:p>
            <a:pPr marR="0" lvl="0" algn="l" defTabSz="914400" rtl="0" eaLnBrk="1" fontAlgn="auto" latinLnBrk="0" hangingPunct="1">
              <a:lnSpc>
                <a:spcPct val="100000"/>
              </a:lnSpc>
              <a:spcBef>
                <a:spcPts val="120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lstStyle/>
          <a:p>
            <a:r>
              <a:rPr lang="en-US"/>
              <a:t>Server Systems / Software</a:t>
            </a:r>
          </a:p>
          <a:p>
            <a:pPr lvl="1"/>
            <a:r>
              <a:rPr lang="en-US"/>
              <a:t>Description &amp;/or Status Point 1</a:t>
            </a:r>
          </a:p>
          <a:p>
            <a:pPr lvl="1"/>
            <a:r>
              <a:rPr lang="en-US"/>
              <a:t>Description &amp;/or Status Point 2</a:t>
            </a:r>
          </a:p>
          <a:p>
            <a:pPr lvl="1"/>
            <a:r>
              <a:rPr lang="en-US"/>
              <a:t>Description &amp;/or Status Point 3</a:t>
            </a:r>
          </a:p>
          <a:p>
            <a:r>
              <a:rPr lang="en-US"/>
              <a:t>Development Systems / Software</a:t>
            </a:r>
          </a:p>
          <a:p>
            <a:pPr lvl="1"/>
            <a:r>
              <a:rPr lang="en-US"/>
              <a:t>Description &amp;/or Status Point 1</a:t>
            </a:r>
          </a:p>
          <a:p>
            <a:pPr lvl="1"/>
            <a:r>
              <a:rPr lang="en-US"/>
              <a:t>Description &amp;/or Status Point 2</a:t>
            </a:r>
          </a:p>
          <a:p>
            <a:pPr lvl="1"/>
            <a:r>
              <a:rPr lang="en-US"/>
              <a:t>Description &amp;/or Status Point 3</a:t>
            </a:r>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[2 of 4]</a:t>
            </a:r>
            <a:endParaRPr lang="en-US" dirty="0"/>
          </a:p>
        </p:txBody>
      </p:sp>
      <p:sp>
        <p:nvSpPr>
          <p:cNvPr id="9" name="Right Brace 8"/>
          <p:cNvSpPr/>
          <p:nvPr/>
        </p:nvSpPr>
        <p:spPr>
          <a:xfrm>
            <a:off x="5334000" y="2514600"/>
            <a:ext cx="591689" cy="32004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925689" y="2834541"/>
            <a:ext cx="3142111" cy="230832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sp>
        <p:nvSpPr>
          <p:cNvPr id="9" name="Right Brace 8"/>
          <p:cNvSpPr/>
          <p:nvPr/>
        </p:nvSpPr>
        <p:spPr>
          <a:xfrm>
            <a:off x="2895600" y="1981200"/>
            <a:ext cx="591689" cy="28194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3502215" y="2375237"/>
            <a:ext cx="5531020" cy="203132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
        <p:nvSpPr>
          <p:cNvPr id="3" name="Right Brace 2">
            <a:extLst>
              <a:ext uri="{FF2B5EF4-FFF2-40B4-BE49-F238E27FC236}">
                <a16:creationId xmlns:a16="http://schemas.microsoft.com/office/drawing/2014/main" id="{C39B4992-519E-4826-ABFF-8F57788FE5D8}"/>
              </a:ext>
            </a:extLst>
          </p:cNvPr>
          <p:cNvSpPr/>
          <p:nvPr/>
        </p:nvSpPr>
        <p:spPr>
          <a:xfrm>
            <a:off x="3429000" y="4728946"/>
            <a:ext cx="591689" cy="163830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020689" y="4809432"/>
            <a:ext cx="4769020" cy="1477328"/>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895600" y="2745022"/>
            <a:ext cx="5562600" cy="230832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List only “real” risks. For example, </a:t>
            </a:r>
            <a:r>
              <a:rPr lang="en-US">
                <a:solidFill>
                  <a:prstClr val="black"/>
                </a:solidFill>
                <a:latin typeface="Calibri"/>
              </a:rPr>
              <a:t>learning new </a:t>
            </a:r>
            <a:r>
              <a:rPr lang="en-US" dirty="0">
                <a:solidFill>
                  <a:prstClr val="black"/>
                </a:solidFill>
                <a:latin typeface="Calibri"/>
              </a:rPr>
              <a:t>computer languages is </a:t>
            </a:r>
            <a:r>
              <a:rPr lang="en-US" b="1" dirty="0">
                <a:solidFill>
                  <a:prstClr val="black"/>
                </a:solidFill>
                <a:latin typeface="Calibri"/>
              </a:rPr>
              <a:t>not</a:t>
            </a:r>
            <a:r>
              <a:rPr lang="en-US" dirty="0">
                <a:solidFill>
                  <a:prstClr val="black"/>
                </a:solidFill>
                <a:latin typeface="Calibri"/>
              </a:rPr>
              <a:t> a risk for an MSU CSE student.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800" b="1" i="0" u="none" strike="noStrike" kern="1200" cap="none" spc="0" normalizeH="0" baseline="0" noProof="0" dirty="0">
                <a:ln>
                  <a:noFill/>
                </a:ln>
                <a:solidFill>
                  <a:prstClr val="black"/>
                </a:solidFill>
                <a:effectLst/>
                <a:uLnTx/>
                <a:uFillTx/>
                <a:latin typeface="Calibri"/>
                <a:ea typeface="+mn-ea"/>
                <a:cs typeface="+mn-cs"/>
              </a:rPr>
              <a:t>not</a:t>
            </a:r>
            <a:r>
              <a:rPr kumimoji="0" lang="en-US" sz="1800" i="0" u="none" strike="noStrike" kern="1200" cap="none" spc="0" normalizeH="0" baseline="0" noProof="0" dirty="0">
                <a:ln>
                  <a:noFill/>
                </a:ln>
                <a:solidFill>
                  <a:prstClr val="black"/>
                </a:solidFill>
                <a:effectLst/>
                <a:uLnTx/>
                <a:uFillTx/>
                <a:latin typeface="Calibri"/>
                <a:ea typeface="+mn-ea"/>
                <a:cs typeface="+mn-cs"/>
              </a:rPr>
              <a:t> a useful explanation.</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a:defRPr/>
            </a:pPr>
            <a:r>
              <a:rPr lang="en-US"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1109</TotalTime>
  <Words>1145</Words>
  <Application>Microsoft Office PowerPoint</Application>
  <PresentationFormat>On-screen Show (4:3)</PresentationFormat>
  <Paragraphs>140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262</cp:revision>
  <dcterms:created xsi:type="dcterms:W3CDTF">2006-08-16T00:00:00Z</dcterms:created>
  <dcterms:modified xsi:type="dcterms:W3CDTF">2021-03-29T13:18:20Z</dcterms:modified>
</cp:coreProperties>
</file>